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4" r:id="rId10"/>
    <p:sldId id="263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8697-BE47-A1A8-2757-67082C917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3916C-3F33-CD6F-FBFE-D72BFB6E0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6B86B-C3BA-6AAF-BA61-03C6437A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427F-334F-CA2F-3155-A655C058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C2B91-F289-CADD-85B9-CFFCA990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3C46-796A-E48E-69A0-2ED5978D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1E574-086A-4E0D-DCD4-B968759B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2F2D5-31B2-E3CC-3865-B21F620D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9134C-A4D1-2EA7-CA06-F2F1F925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2BFA-4E58-A87F-4F1A-C86F5827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1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92266-D744-EACD-E4A5-C231050E4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B9213-4083-6494-CA1E-6EB69FB92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88D50-24B7-9333-4A80-D2B34A621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8C09-8F33-B3B5-DA9D-426613EC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6C4DD-5BBE-5D7B-736C-0E601F2D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5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C667-95BE-AD67-C855-1BC3B97D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F39BE-E99C-8005-4938-C40756E3E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4204F-D7A3-FCA0-3096-C3A87464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1A6B-EC29-68F8-A627-92FBABDF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073CD-4BFB-21E3-FD1A-2D30CBA0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AF94-4DB9-05DB-5F6C-E949392D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BAF3-76B6-A702-A012-CF0D62E22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32D55-4AD2-DD34-B8EC-146A041E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1FB1F-F396-EE72-7A32-4D5569B9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FBA8-1E9B-F6EC-E797-42746F39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E5FB-69D3-EE87-CB3C-8D3266F4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3B641-7B5B-93D7-7E9B-B76493576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6779F-E18B-5055-B6C8-90616828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75E0-D4C9-30C6-174B-97486B6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880D-EFCD-60D8-02D4-FF6A746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0BDE-0B0A-6CF3-4122-C46E0393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A5A3-38E3-BC80-7A50-D33FF7CC6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6D887-D5E8-A7CD-6552-494140DB6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0957-46AF-CF7A-4E44-70769FE7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7B9A-8978-FAA6-757B-4AE90C2F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F5CC9-9604-CC91-435F-C7FFBE1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4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CB00-4644-8B30-57D4-3336FA51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F25C3-D3E7-8FE5-465F-210B89A90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54D29-3EFF-A918-0D9B-AFC5D2608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AE632-879F-5351-F106-2B60E47DF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E85F9-5F93-7C14-9791-8A74894CF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1CECA-C990-9BB2-34E3-57879DC8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3A53B-1CB6-95BF-84FA-78877705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C508-25BC-DFE4-3A1C-69CD94CD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8B70-A6EE-9399-1A6E-B55559E6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0903D-3990-265A-474E-4962B48D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3A9F3-0561-E078-4D31-E0148155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EC5E1-2079-CF5D-9970-478D3C93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E44DC-1EBB-8C67-F5DD-7848FE60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25A5E-6CFE-D1E3-D6EF-9473FAD9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FDDBB-792D-5FA3-4005-2182F4BB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9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6C6A-16C9-22A1-71B3-0D0007EE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78C0-B6AA-093E-797E-80CE63D1F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49C90-8EDB-53FE-6030-39AA6007D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8E523-6508-7227-A583-18A1A591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BC128-56F6-176B-E25F-D8082C8C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47147-968D-25AE-6F2E-F40344C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1292-3A6E-C4C2-0D27-2F4A267E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3D5BB-79CF-AEEC-2569-8618B4C6E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35CB1-CA5A-E4C6-0AE1-54939C722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B4204-8540-0149-FED9-B25E33CA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B1342-60B6-D799-A0CA-DDC7E8A9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608F6-282B-28E4-3E51-79FB4784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2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55620-0558-94A7-03CF-8A1DBB5D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A097-6E6C-0ED4-3305-EA4A503E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9685-8194-2106-22C1-E8C97EF2D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3C9ACE-5404-4573-9E62-95DFB41E599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EAE8F-5D19-84D9-3D01-67826C20B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8E84-7B83-CCF5-194A-ECBEEF3BA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F2400-AC77-4577-95C8-347CE2B3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01572-0BE8-9DA6-7592-A9F6A7B13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/>
              <a:t>LocalPass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7ADC5-8629-093B-FD6D-66BB639DA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sz="2200"/>
              <a:t>A Centralized Hub for Discovering Local Community Events</a:t>
            </a:r>
          </a:p>
          <a:p>
            <a:pPr algn="r"/>
            <a:endParaRPr lang="en-US" sz="2200"/>
          </a:p>
          <a:p>
            <a:pPr algn="r"/>
            <a:r>
              <a:rPr lang="en-US" sz="2200"/>
              <a:t>Presenter: Gaurav Patil</a:t>
            </a:r>
          </a:p>
        </p:txBody>
      </p:sp>
    </p:spTree>
    <p:extLst>
      <p:ext uri="{BB962C8B-B14F-4D97-AF65-F5344CB8AC3E}">
        <p14:creationId xmlns:p14="http://schemas.microsoft.com/office/powerpoint/2010/main" val="360954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Check-in in radius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WhatsApp Video 2025-12-10 at 10.38.44_0dc82ba7">
            <a:hlinkClick r:id="" action="ppaction://media"/>
            <a:extLst>
              <a:ext uri="{FF2B5EF4-FFF2-40B4-BE49-F238E27FC236}">
                <a16:creationId xmlns:a16="http://schemas.microsoft.com/office/drawing/2014/main" id="{25A82F04-A4F5-C01B-646F-424245709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Expired Passes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51F1CC3C-369E-D97D-D736-43C74757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44847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3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BB32B-AE06-4D61-7ACD-D16BF721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829AB-9A2C-29E5-6BCA-E1A2E2D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28834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25773-A32F-D977-BD25-96055A19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Overview: LocalPass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5176D7-161E-D764-8AF5-F805AD7F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The Solution</a:t>
            </a:r>
          </a:p>
          <a:p>
            <a:pPr lvl="1"/>
            <a:r>
              <a:rPr lang="en-US" dirty="0"/>
              <a:t>A native Android app to find local events &amp; acquire digital passes.</a:t>
            </a:r>
          </a:p>
          <a:p>
            <a:r>
              <a:rPr lang="en-US" b="1" dirty="0"/>
              <a:t>Key Feature: Universal Check-In</a:t>
            </a:r>
          </a:p>
          <a:p>
            <a:pPr lvl="1"/>
            <a:r>
              <a:rPr lang="en-US" dirty="0"/>
              <a:t>Verifies entry and participation.</a:t>
            </a:r>
          </a:p>
          <a:p>
            <a:pPr lvl="1"/>
            <a:r>
              <a:rPr lang="en-US" dirty="0"/>
              <a:t>Location Logic: GPS restricts check-ins to 150m radius.</a:t>
            </a:r>
          </a:p>
          <a:p>
            <a:r>
              <a:rPr lang="en-US" b="1" dirty="0"/>
              <a:t>Technical Implementation</a:t>
            </a:r>
          </a:p>
          <a:p>
            <a:pPr lvl="1"/>
            <a:r>
              <a:rPr lang="en-US" dirty="0"/>
              <a:t>Framework: Flutter (Dart)</a:t>
            </a:r>
          </a:p>
          <a:p>
            <a:pPr lvl="1"/>
            <a:r>
              <a:rPr lang="en-US" dirty="0"/>
              <a:t>Backend: Google Firebase (Auth &amp; Firestore)</a:t>
            </a:r>
          </a:p>
        </p:txBody>
      </p:sp>
    </p:spTree>
    <p:extLst>
      <p:ext uri="{BB962C8B-B14F-4D97-AF65-F5344CB8AC3E}">
        <p14:creationId xmlns:p14="http://schemas.microsoft.com/office/powerpoint/2010/main" val="172424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03C09-DF6D-82A2-9D18-D2DFBBF9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B89028-483B-B554-F682-BA1858DF5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EA4C38-5BB2-7FF0-E0D0-6C4EB747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F3DFE-4A5E-50AF-10CC-A7D13A05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Login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552BB4-3226-8EF8-3196-BFD2217FC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WhatsApp Video 2025-12-10 at 10.53.14_4a0c900d">
            <a:hlinkClick r:id="" action="ppaction://media"/>
            <a:extLst>
              <a:ext uri="{FF2B5EF4-FFF2-40B4-BE49-F238E27FC236}">
                <a16:creationId xmlns:a16="http://schemas.microsoft.com/office/drawing/2014/main" id="{166A94F3-CF1A-218A-E80E-16F8A2989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03C09-DF6D-82A2-9D18-D2DFBBF9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B89028-483B-B554-F682-BA1858DF5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EA4C38-5BB2-7FF0-E0D0-6C4EB747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F3DFE-4A5E-50AF-10CC-A7D13A05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Event Addition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552BB4-3226-8EF8-3196-BFD2217FC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WhatsApp Video 2025-12-10 at 10.19.06_debac3cd">
            <a:hlinkClick r:id="" action="ppaction://media"/>
            <a:extLst>
              <a:ext uri="{FF2B5EF4-FFF2-40B4-BE49-F238E27FC236}">
                <a16:creationId xmlns:a16="http://schemas.microsoft.com/office/drawing/2014/main" id="{56ED543B-CD23-AA3C-F337-A689186A9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0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B8EDA-7BB6-1F8C-A417-B9C7B9310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9D0CE-B830-686B-4419-1A989EC9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Buy new pass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WhatsApp Video 2025-12-10 at 10.34.15_25402ce1">
            <a:hlinkClick r:id="" action="ppaction://media"/>
            <a:extLst>
              <a:ext uri="{FF2B5EF4-FFF2-40B4-BE49-F238E27FC236}">
                <a16:creationId xmlns:a16="http://schemas.microsoft.com/office/drawing/2014/main" id="{5E27B950-927B-EDCF-1159-4CDC6A614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Duplicate pass validation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WhatsApp Video 2025-12-10 at 10.35.15_47aaf1b5">
            <a:hlinkClick r:id="" action="ppaction://media"/>
            <a:extLst>
              <a:ext uri="{FF2B5EF4-FFF2-40B4-BE49-F238E27FC236}">
                <a16:creationId xmlns:a16="http://schemas.microsoft.com/office/drawing/2014/main" id="{C0208231-FAAC-A419-E508-E3BFEC188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Insufficient Balance Validation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WhatsApp Video 2025-12-10 at 10.36.17_3de18c61">
            <a:hlinkClick r:id="" action="ppaction://media"/>
            <a:extLst>
              <a:ext uri="{FF2B5EF4-FFF2-40B4-BE49-F238E27FC236}">
                <a16:creationId xmlns:a16="http://schemas.microsoft.com/office/drawing/2014/main" id="{A7B631C1-0260-0564-6B48-37276F5E3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44847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Close Validation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WhatsApp Video 2025-12-10 at 10.37.30_f584a638">
            <a:hlinkClick r:id="" action="ppaction://media"/>
            <a:extLst>
              <a:ext uri="{FF2B5EF4-FFF2-40B4-BE49-F238E27FC236}">
                <a16:creationId xmlns:a16="http://schemas.microsoft.com/office/drawing/2014/main" id="{8145BA47-6606-8F2A-2AD4-349E2BE29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F4E19-3621-36B6-C4B1-CEE4C0F50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236EE-5B87-EAFB-4028-6223363E3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Check-in out of radius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WhatsApp Video 2025-12-10 at 10.39.28_6c24401f">
            <a:hlinkClick r:id="" action="ppaction://media"/>
            <a:extLst>
              <a:ext uri="{FF2B5EF4-FFF2-40B4-BE49-F238E27FC236}">
                <a16:creationId xmlns:a16="http://schemas.microsoft.com/office/drawing/2014/main" id="{C770575E-0D75-494B-DEA5-76F6ADAD7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081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94</Words>
  <Application>Microsoft Office PowerPoint</Application>
  <PresentationFormat>Widescreen</PresentationFormat>
  <Paragraphs>23</Paragraphs>
  <Slides>12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LocalPass</vt:lpstr>
      <vt:lpstr>Project Overview: LocalPass</vt:lpstr>
      <vt:lpstr>Login</vt:lpstr>
      <vt:lpstr>Event Addition</vt:lpstr>
      <vt:lpstr>Buy new pass</vt:lpstr>
      <vt:lpstr>Duplicate pass validation</vt:lpstr>
      <vt:lpstr>Insufficient Balance Validation</vt:lpstr>
      <vt:lpstr>Sales Close Validation</vt:lpstr>
      <vt:lpstr>Check-in out of radius</vt:lpstr>
      <vt:lpstr>Check-in in radius</vt:lpstr>
      <vt:lpstr>Expired Passes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Gaurav Bhuvaneshwar Patil</dc:creator>
  <cp:lastModifiedBy>Gaurav Bhuvaneshwar Patil</cp:lastModifiedBy>
  <cp:revision>4</cp:revision>
  <dcterms:created xsi:type="dcterms:W3CDTF">2025-12-10T18:28:41Z</dcterms:created>
  <dcterms:modified xsi:type="dcterms:W3CDTF">2025-12-11T00:04:36Z</dcterms:modified>
</cp:coreProperties>
</file>